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Lazydog" pitchFamily="2" charset="0"/>
      <p:regular r:id="rId12"/>
    </p:embeddedFont>
    <p:embeddedFont>
      <p:font typeface="Rubik" pitchFamily="2" charset="-79"/>
      <p:regular r:id="rId13"/>
    </p:embeddedFont>
    <p:embeddedFont>
      <p:font typeface="Rubik Bold" pitchFamily="2" charset="-79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4558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73668-631B-6F4A-8E74-A2C60FAD2C9F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09EFB-1696-E848-A644-3580D5133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5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09EFB-1696-E848-A644-3580D5133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3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2.sv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910" y="6240639"/>
            <a:ext cx="6139390" cy="3471546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659260" y="-264531"/>
            <a:ext cx="6307870" cy="3566814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85972" y="-264531"/>
            <a:ext cx="4246431" cy="2586462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61345" y="574815"/>
            <a:ext cx="14765311" cy="913737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636" b="-88635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55499" cy="1140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892008" y="7284639"/>
            <a:ext cx="6980795" cy="3947323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-1892126" y="-264531"/>
            <a:ext cx="8981032" cy="4490516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07806" y="776041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-787823">
            <a:off x="3926744" y="3666324"/>
            <a:ext cx="9918636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0"/>
              </a:lnSpc>
            </a:pPr>
            <a:r>
              <a:rPr lang="en-US" sz="9255" dirty="0">
                <a:solidFill>
                  <a:srgbClr val="112838"/>
                </a:solidFill>
                <a:latin typeface="Lazydog"/>
              </a:rPr>
              <a:t>AIRHUB: FLIGHT BOOKING SYSTEM</a:t>
            </a:r>
          </a:p>
        </p:txBody>
      </p:sp>
      <p:sp>
        <p:nvSpPr>
          <p:cNvPr id="14" name="Freeform 14"/>
          <p:cNvSpPr/>
          <p:nvPr/>
        </p:nvSpPr>
        <p:spPr>
          <a:xfrm rot="696687">
            <a:off x="13837804" y="4943119"/>
            <a:ext cx="3950782" cy="4683039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 rot="-787823">
            <a:off x="5277056" y="6815039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"/>
              </a:rPr>
              <a:t>Arnav V., Vaishnavi C. , Mittul S., Riya S., Monisha M.</a:t>
            </a:r>
          </a:p>
        </p:txBody>
      </p:sp>
      <p:sp>
        <p:nvSpPr>
          <p:cNvPr id="16" name="TextBox 16"/>
          <p:cNvSpPr txBox="1"/>
          <p:nvPr/>
        </p:nvSpPr>
        <p:spPr>
          <a:xfrm rot="-787823">
            <a:off x="5113736" y="6434564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 Bold"/>
              </a:rPr>
              <a:t>Group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770006">
            <a:off x="13070240" y="-1599017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59" y="0"/>
                </a:lnTo>
                <a:lnTo>
                  <a:pt x="9712659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398069"/>
            <a:ext cx="10031406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 dirty="0">
                <a:solidFill>
                  <a:srgbClr val="112838"/>
                </a:solidFill>
                <a:latin typeface="Lazydog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4019" y="1952640"/>
            <a:ext cx="1124881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2"/>
              </a:lnSpc>
            </a:pPr>
            <a:r>
              <a:rPr lang="en-US" sz="3200" dirty="0">
                <a:solidFill>
                  <a:srgbClr val="112838"/>
                </a:solidFill>
                <a:latin typeface="Rubik"/>
              </a:rPr>
              <a:t>The objective of our project is to develop a comprehensive database management system for an Airplane Booking System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019" y="3486611"/>
            <a:ext cx="16074970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9"/>
              </a:lnSpc>
            </a:pPr>
            <a:endParaRPr dirty="0"/>
          </a:p>
          <a:p>
            <a:pPr>
              <a:lnSpc>
                <a:spcPts val="3529"/>
              </a:lnSpc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Problem Statement: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Current systems lack sophistication, causing inefficiencies</a:t>
            </a:r>
          </a:p>
          <a:p>
            <a:pPr marL="718895" lvl="1" indent="-359448">
              <a:lnSpc>
                <a:spcPts val="3529"/>
              </a:lnSpc>
              <a:spcBef>
                <a:spcPct val="0"/>
              </a:spcBef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Inadequate security risks breaches and disruptions</a:t>
            </a:r>
          </a:p>
          <a:p>
            <a:pPr>
              <a:lnSpc>
                <a:spcPts val="3529"/>
              </a:lnSpc>
              <a:spcBef>
                <a:spcPct val="0"/>
              </a:spcBef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  <a:spcBef>
                <a:spcPct val="0"/>
              </a:spcBef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Goals: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Optimize operations for enhanced satisfaction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Establish secure, reliable infrastructure</a:t>
            </a:r>
          </a:p>
          <a:p>
            <a:pPr>
              <a:lnSpc>
                <a:spcPts val="3529"/>
              </a:lnSpc>
              <a:spcBef>
                <a:spcPct val="0"/>
              </a:spcBef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  <a:spcBef>
                <a:spcPct val="0"/>
              </a:spcBef>
            </a:pPr>
            <a:r>
              <a:rPr lang="en-US" sz="3329" b="1" dirty="0">
                <a:solidFill>
                  <a:srgbClr val="112838"/>
                </a:solidFill>
                <a:latin typeface="Rubik"/>
              </a:rPr>
              <a:t>Design consideration: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Data normalization for efficient storage and retrieval 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r>
              <a:rPr lang="en-US" sz="3329" dirty="0">
                <a:solidFill>
                  <a:srgbClr val="112838"/>
                </a:solidFill>
                <a:latin typeface="Rubik"/>
              </a:rPr>
              <a:t>Scalable architecture to accommodate growth </a:t>
            </a:r>
          </a:p>
          <a:p>
            <a:pPr marL="718895" lvl="1" indent="-359448">
              <a:lnSpc>
                <a:spcPts val="3529"/>
              </a:lnSpc>
              <a:buFont typeface="Arial"/>
              <a:buChar char="•"/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  <a:p>
            <a:pPr>
              <a:lnSpc>
                <a:spcPts val="3529"/>
              </a:lnSpc>
            </a:pPr>
            <a:endParaRPr lang="en-US" sz="3329" dirty="0">
              <a:solidFill>
                <a:srgbClr val="112838"/>
              </a:solidFill>
              <a:latin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867346"/>
            <a:ext cx="8414993" cy="7019060"/>
          </a:xfrm>
          <a:custGeom>
            <a:avLst/>
            <a:gdLst/>
            <a:ahLst/>
            <a:cxnLst/>
            <a:rect l="l" t="t" r="r" b="b"/>
            <a:pathLst>
              <a:path w="8414993" h="7019060">
                <a:moveTo>
                  <a:pt x="0" y="0"/>
                </a:moveTo>
                <a:lnTo>
                  <a:pt x="8414993" y="0"/>
                </a:lnTo>
                <a:lnTo>
                  <a:pt x="8414993" y="7019060"/>
                </a:lnTo>
                <a:lnTo>
                  <a:pt x="0" y="7019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1" b="-26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92375" y="2880852"/>
            <a:ext cx="7301996" cy="5317708"/>
          </a:xfrm>
          <a:custGeom>
            <a:avLst/>
            <a:gdLst/>
            <a:ahLst/>
            <a:cxnLst/>
            <a:rect l="l" t="t" r="r" b="b"/>
            <a:pathLst>
              <a:path w="7301996" h="5317708">
                <a:moveTo>
                  <a:pt x="0" y="0"/>
                </a:moveTo>
                <a:lnTo>
                  <a:pt x="7301996" y="0"/>
                </a:lnTo>
                <a:lnTo>
                  <a:pt x="7301996" y="5317708"/>
                </a:lnTo>
                <a:lnTo>
                  <a:pt x="0" y="531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773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62523" y="729811"/>
            <a:ext cx="4347346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112838"/>
                </a:solidFill>
                <a:latin typeface="Lazydog"/>
              </a:rPr>
              <a:t>FINAL ERD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27101" y="1691328"/>
            <a:ext cx="8844307" cy="78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5600">
                <a:solidFill>
                  <a:srgbClr val="112838"/>
                </a:solidFill>
                <a:latin typeface="Lazydog"/>
              </a:rPr>
              <a:t>DDL CHECK CONSTRAINTS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028700" y="1510903"/>
            <a:ext cx="6835424" cy="4877360"/>
          </a:xfrm>
          <a:custGeom>
            <a:avLst/>
            <a:gdLst/>
            <a:ahLst/>
            <a:cxnLst/>
            <a:rect l="l" t="t" r="r" b="b"/>
            <a:pathLst>
              <a:path w="6835424" h="4877360">
                <a:moveTo>
                  <a:pt x="0" y="0"/>
                </a:moveTo>
                <a:lnTo>
                  <a:pt x="6835424" y="0"/>
                </a:lnTo>
                <a:lnTo>
                  <a:pt x="6835424" y="4877359"/>
                </a:lnTo>
                <a:lnTo>
                  <a:pt x="0" y="4877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971782" y="3483708"/>
            <a:ext cx="8199956" cy="4795675"/>
          </a:xfrm>
          <a:custGeom>
            <a:avLst/>
            <a:gdLst/>
            <a:ahLst/>
            <a:cxnLst/>
            <a:rect l="l" t="t" r="r" b="b"/>
            <a:pathLst>
              <a:path w="8199956" h="4795675">
                <a:moveTo>
                  <a:pt x="0" y="0"/>
                </a:moveTo>
                <a:lnTo>
                  <a:pt x="8199956" y="0"/>
                </a:lnTo>
                <a:lnTo>
                  <a:pt x="8199956" y="4795676"/>
                </a:lnTo>
                <a:lnTo>
                  <a:pt x="0" y="479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6556288"/>
            <a:ext cx="6835424" cy="3582964"/>
          </a:xfrm>
          <a:custGeom>
            <a:avLst/>
            <a:gdLst/>
            <a:ahLst/>
            <a:cxnLst/>
            <a:rect l="l" t="t" r="r" b="b"/>
            <a:pathLst>
              <a:path w="6835424" h="3582964">
                <a:moveTo>
                  <a:pt x="0" y="0"/>
                </a:moveTo>
                <a:lnTo>
                  <a:pt x="6835424" y="0"/>
                </a:lnTo>
                <a:lnTo>
                  <a:pt x="6835424" y="3582964"/>
                </a:lnTo>
                <a:lnTo>
                  <a:pt x="0" y="358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231837" y="873578"/>
            <a:ext cx="10008523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000">
                <a:solidFill>
                  <a:srgbClr val="112838"/>
                </a:solidFill>
                <a:latin typeface="Lazydog"/>
              </a:rPr>
              <a:t>UDF &amp; COLUMN DATA ENCRYPTION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5220" y="2363320"/>
            <a:ext cx="7673080" cy="69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0"/>
              </a:lnSpc>
            </a:pPr>
            <a:r>
              <a:rPr lang="en-US" sz="4915" dirty="0">
                <a:solidFill>
                  <a:srgbClr val="112838"/>
                </a:solidFill>
                <a:latin typeface="Lazydog"/>
              </a:rPr>
              <a:t>NON-CLUSTERED INDEXES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39530">
            <a:off x="-1423942" y="518476"/>
            <a:ext cx="3286842" cy="5380247"/>
          </a:xfrm>
          <a:custGeom>
            <a:avLst/>
            <a:gdLst/>
            <a:ahLst/>
            <a:cxnLst/>
            <a:rect l="l" t="t" r="r" b="b"/>
            <a:pathLst>
              <a:path w="3286842" h="5380247">
                <a:moveTo>
                  <a:pt x="0" y="0"/>
                </a:moveTo>
                <a:lnTo>
                  <a:pt x="3286842" y="0"/>
                </a:lnTo>
                <a:lnTo>
                  <a:pt x="3286842" y="5380247"/>
                </a:lnTo>
                <a:lnTo>
                  <a:pt x="0" y="538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24989" y="1708320"/>
            <a:ext cx="10377222" cy="4615338"/>
          </a:xfrm>
          <a:custGeom>
            <a:avLst/>
            <a:gdLst/>
            <a:ahLst/>
            <a:cxnLst/>
            <a:rect l="l" t="t" r="r" b="b"/>
            <a:pathLst>
              <a:path w="10377222" h="4615338">
                <a:moveTo>
                  <a:pt x="0" y="0"/>
                </a:moveTo>
                <a:lnTo>
                  <a:pt x="10377222" y="0"/>
                </a:lnTo>
                <a:lnTo>
                  <a:pt x="10377222" y="4615337"/>
                </a:lnTo>
                <a:lnTo>
                  <a:pt x="0" y="461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36023" y="5809304"/>
            <a:ext cx="10529122" cy="3679095"/>
          </a:xfrm>
          <a:custGeom>
            <a:avLst/>
            <a:gdLst/>
            <a:ahLst/>
            <a:cxnLst/>
            <a:rect l="l" t="t" r="r" b="b"/>
            <a:pathLst>
              <a:path w="10529122" h="3679095">
                <a:moveTo>
                  <a:pt x="0" y="0"/>
                </a:moveTo>
                <a:lnTo>
                  <a:pt x="10529123" y="0"/>
                </a:lnTo>
                <a:lnTo>
                  <a:pt x="10529123" y="3679095"/>
                </a:lnTo>
                <a:lnTo>
                  <a:pt x="0" y="367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93953" y="620713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</a:rPr>
              <a:t>TRIGGERS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5949" y="1520321"/>
            <a:ext cx="8586920" cy="8332754"/>
          </a:xfrm>
          <a:custGeom>
            <a:avLst/>
            <a:gdLst/>
            <a:ahLst/>
            <a:cxnLst/>
            <a:rect l="l" t="t" r="r" b="b"/>
            <a:pathLst>
              <a:path w="8586920" h="8332754">
                <a:moveTo>
                  <a:pt x="0" y="0"/>
                </a:moveTo>
                <a:lnTo>
                  <a:pt x="8586920" y="0"/>
                </a:lnTo>
                <a:lnTo>
                  <a:pt x="8586920" y="8332754"/>
                </a:lnTo>
                <a:lnTo>
                  <a:pt x="0" y="833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354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02153" y="2092235"/>
            <a:ext cx="6689189" cy="5082291"/>
          </a:xfrm>
          <a:custGeom>
            <a:avLst/>
            <a:gdLst/>
            <a:ahLst/>
            <a:cxnLst/>
            <a:rect l="l" t="t" r="r" b="b"/>
            <a:pathLst>
              <a:path w="6689189" h="5082291">
                <a:moveTo>
                  <a:pt x="0" y="0"/>
                </a:moveTo>
                <a:lnTo>
                  <a:pt x="6689189" y="0"/>
                </a:lnTo>
                <a:lnTo>
                  <a:pt x="6689189" y="5082291"/>
                </a:lnTo>
                <a:lnTo>
                  <a:pt x="0" y="5082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4" r="-19477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64915" y="6661251"/>
            <a:ext cx="6353734" cy="3191824"/>
          </a:xfrm>
          <a:custGeom>
            <a:avLst/>
            <a:gdLst/>
            <a:ahLst/>
            <a:cxnLst/>
            <a:rect l="l" t="t" r="r" b="b"/>
            <a:pathLst>
              <a:path w="6353734" h="3191824">
                <a:moveTo>
                  <a:pt x="0" y="0"/>
                </a:moveTo>
                <a:lnTo>
                  <a:pt x="6353734" y="0"/>
                </a:lnTo>
                <a:lnTo>
                  <a:pt x="6353734" y="3191824"/>
                </a:lnTo>
                <a:lnTo>
                  <a:pt x="0" y="3191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0" r="-179925" b="-46844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72859" y="452206"/>
            <a:ext cx="10768923" cy="89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112838"/>
                </a:solidFill>
                <a:latin typeface="Lazydog"/>
              </a:rPr>
              <a:t>STORED PROCEDURES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91342" y="3346559"/>
            <a:ext cx="4996658" cy="96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SP_BOOKTICKET</a:t>
            </a:r>
          </a:p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SP_REMOVEBAGGAGEONCANCELLED</a:t>
            </a:r>
          </a:p>
          <a:p>
            <a:pPr>
              <a:lnSpc>
                <a:spcPts val="2544"/>
              </a:lnSpc>
            </a:pPr>
            <a:r>
              <a:rPr lang="en-US" sz="2400">
                <a:solidFill>
                  <a:srgbClr val="112838"/>
                </a:solidFill>
                <a:latin typeface="Lazydog"/>
              </a:rPr>
              <a:t>SP_UPDATEBOOKINGSTATUS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755" y="295469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17660" y="38158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911" y="149170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8732" y="4206208"/>
            <a:ext cx="13214543" cy="5923011"/>
          </a:xfrm>
          <a:custGeom>
            <a:avLst/>
            <a:gdLst/>
            <a:ahLst/>
            <a:cxnLst/>
            <a:rect l="l" t="t" r="r" b="b"/>
            <a:pathLst>
              <a:path w="13214543" h="5923011">
                <a:moveTo>
                  <a:pt x="0" y="0"/>
                </a:moveTo>
                <a:lnTo>
                  <a:pt x="13214543" y="0"/>
                </a:lnTo>
                <a:lnTo>
                  <a:pt x="13214543" y="5923011"/>
                </a:lnTo>
                <a:lnTo>
                  <a:pt x="0" y="592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8" r="-238" b="-1294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67906" y="1912529"/>
            <a:ext cx="9350086" cy="5762181"/>
          </a:xfrm>
          <a:custGeom>
            <a:avLst/>
            <a:gdLst/>
            <a:ahLst/>
            <a:cxnLst/>
            <a:rect l="l" t="t" r="r" b="b"/>
            <a:pathLst>
              <a:path w="9350086" h="5762181">
                <a:moveTo>
                  <a:pt x="0" y="0"/>
                </a:moveTo>
                <a:lnTo>
                  <a:pt x="9350086" y="0"/>
                </a:lnTo>
                <a:lnTo>
                  <a:pt x="9350086" y="5762180"/>
                </a:lnTo>
                <a:lnTo>
                  <a:pt x="0" y="576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95" r="-1923" b="-12523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3322" y="1826412"/>
            <a:ext cx="6007556" cy="4075775"/>
          </a:xfrm>
          <a:custGeom>
            <a:avLst/>
            <a:gdLst/>
            <a:ahLst/>
            <a:cxnLst/>
            <a:rect l="l" t="t" r="r" b="b"/>
            <a:pathLst>
              <a:path w="6007556" h="4075775">
                <a:moveTo>
                  <a:pt x="0" y="0"/>
                </a:moveTo>
                <a:lnTo>
                  <a:pt x="6007557" y="0"/>
                </a:lnTo>
                <a:lnTo>
                  <a:pt x="6007557" y="4075774"/>
                </a:lnTo>
                <a:lnTo>
                  <a:pt x="0" y="4075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945" r="-4398" b="-784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37726" y="114889"/>
            <a:ext cx="9893415" cy="118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</a:rPr>
              <a:t>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393" y="1242518"/>
            <a:ext cx="98934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PASSENGER BAGGAGE TRACKING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4577" y="1332917"/>
            <a:ext cx="989341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 FLIGHT AVAILABILITY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3275" y="8531225"/>
            <a:ext cx="352191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2500">
                <a:solidFill>
                  <a:srgbClr val="112838"/>
                </a:solidFill>
                <a:latin typeface="Lazydog"/>
              </a:rPr>
              <a:t>PASSENGER BOOKING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148645">
            <a:off x="1149160" y="5588174"/>
            <a:ext cx="2006500" cy="3284450"/>
          </a:xfrm>
          <a:custGeom>
            <a:avLst/>
            <a:gdLst/>
            <a:ahLst/>
            <a:cxnLst/>
            <a:rect l="l" t="t" r="r" b="b"/>
            <a:pathLst>
              <a:path w="2006500" h="3284450">
                <a:moveTo>
                  <a:pt x="0" y="0"/>
                </a:moveTo>
                <a:lnTo>
                  <a:pt x="2006501" y="0"/>
                </a:lnTo>
                <a:lnTo>
                  <a:pt x="2006501" y="3284450"/>
                </a:lnTo>
                <a:lnTo>
                  <a:pt x="0" y="328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22215" y="76200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</a:rPr>
              <a:t>TABLEU DASHBOARD</a:t>
            </a:r>
          </a:p>
        </p:txBody>
      </p:sp>
      <p:sp>
        <p:nvSpPr>
          <p:cNvPr id="4" name="Freeform 4"/>
          <p:cNvSpPr/>
          <p:nvPr/>
        </p:nvSpPr>
        <p:spPr>
          <a:xfrm rot="2526017">
            <a:off x="14240807" y="1710985"/>
            <a:ext cx="2026391" cy="3317008"/>
          </a:xfrm>
          <a:custGeom>
            <a:avLst/>
            <a:gdLst/>
            <a:ahLst/>
            <a:cxnLst/>
            <a:rect l="l" t="t" r="r" b="b"/>
            <a:pathLst>
              <a:path w="2026391" h="3317008">
                <a:moveTo>
                  <a:pt x="0" y="0"/>
                </a:moveTo>
                <a:lnTo>
                  <a:pt x="2026391" y="0"/>
                </a:lnTo>
                <a:lnTo>
                  <a:pt x="2026391" y="3317008"/>
                </a:lnTo>
                <a:lnTo>
                  <a:pt x="0" y="331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04977" y="849230"/>
            <a:ext cx="13403265" cy="9170483"/>
          </a:xfrm>
          <a:custGeom>
            <a:avLst/>
            <a:gdLst/>
            <a:ahLst/>
            <a:cxnLst/>
            <a:rect l="l" t="t" r="r" b="b"/>
            <a:pathLst>
              <a:path w="13403265" h="9170483">
                <a:moveTo>
                  <a:pt x="0" y="0"/>
                </a:moveTo>
                <a:lnTo>
                  <a:pt x="13403265" y="0"/>
                </a:lnTo>
                <a:lnTo>
                  <a:pt x="13403265" y="9170483"/>
                </a:lnTo>
                <a:lnTo>
                  <a:pt x="0" y="9170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55" b="-33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22" y="2654767"/>
            <a:ext cx="4348020" cy="2628245"/>
          </a:xfrm>
          <a:custGeom>
            <a:avLst/>
            <a:gdLst/>
            <a:ahLst/>
            <a:cxnLst/>
            <a:rect l="l" t="t" r="r" b="b"/>
            <a:pathLst>
              <a:path w="4348020" h="2628245">
                <a:moveTo>
                  <a:pt x="0" y="0"/>
                </a:moveTo>
                <a:lnTo>
                  <a:pt x="4348020" y="0"/>
                </a:lnTo>
                <a:lnTo>
                  <a:pt x="4348020" y="2628244"/>
                </a:lnTo>
                <a:lnTo>
                  <a:pt x="0" y="262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9922" y="5403968"/>
            <a:ext cx="4338495" cy="2801233"/>
          </a:xfrm>
          <a:custGeom>
            <a:avLst/>
            <a:gdLst/>
            <a:ahLst/>
            <a:cxnLst/>
            <a:rect l="l" t="t" r="r" b="b"/>
            <a:pathLst>
              <a:path w="4338495" h="2801233">
                <a:moveTo>
                  <a:pt x="0" y="0"/>
                </a:moveTo>
                <a:lnTo>
                  <a:pt x="4338495" y="0"/>
                </a:lnTo>
                <a:lnTo>
                  <a:pt x="4338495" y="2801233"/>
                </a:lnTo>
                <a:lnTo>
                  <a:pt x="0" y="280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44306" y="1028700"/>
            <a:ext cx="6730376" cy="4898440"/>
          </a:xfrm>
          <a:custGeom>
            <a:avLst/>
            <a:gdLst/>
            <a:ahLst/>
            <a:cxnLst/>
            <a:rect l="l" t="t" r="r" b="b"/>
            <a:pathLst>
              <a:path w="6730376" h="4898440">
                <a:moveTo>
                  <a:pt x="0" y="0"/>
                </a:moveTo>
                <a:lnTo>
                  <a:pt x="6730376" y="0"/>
                </a:lnTo>
                <a:lnTo>
                  <a:pt x="6730376" y="4898440"/>
                </a:lnTo>
                <a:lnTo>
                  <a:pt x="0" y="4898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3396" y="5766209"/>
            <a:ext cx="6773794" cy="4520791"/>
          </a:xfrm>
          <a:custGeom>
            <a:avLst/>
            <a:gdLst/>
            <a:ahLst/>
            <a:cxnLst/>
            <a:rect l="l" t="t" r="r" b="b"/>
            <a:pathLst>
              <a:path w="6773794" h="4520791">
                <a:moveTo>
                  <a:pt x="0" y="0"/>
                </a:moveTo>
                <a:lnTo>
                  <a:pt x="6773794" y="0"/>
                </a:lnTo>
                <a:lnTo>
                  <a:pt x="6773794" y="4520791"/>
                </a:lnTo>
                <a:lnTo>
                  <a:pt x="0" y="4520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1" r="-291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67245" y="5403968"/>
            <a:ext cx="4270776" cy="819229"/>
          </a:xfrm>
          <a:custGeom>
            <a:avLst/>
            <a:gdLst/>
            <a:ahLst/>
            <a:cxnLst/>
            <a:rect l="l" t="t" r="r" b="b"/>
            <a:pathLst>
              <a:path w="4270776" h="819229">
                <a:moveTo>
                  <a:pt x="0" y="0"/>
                </a:moveTo>
                <a:lnTo>
                  <a:pt x="4270776" y="0"/>
                </a:lnTo>
                <a:lnTo>
                  <a:pt x="4270776" y="819229"/>
                </a:lnTo>
                <a:lnTo>
                  <a:pt x="0" y="819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70006">
            <a:off x="13193915" y="-1651624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59" y="0"/>
                </a:lnTo>
                <a:lnTo>
                  <a:pt x="9712659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467245" y="1201541"/>
            <a:ext cx="4270776" cy="4081471"/>
          </a:xfrm>
          <a:custGeom>
            <a:avLst/>
            <a:gdLst/>
            <a:ahLst/>
            <a:cxnLst/>
            <a:rect l="l" t="t" r="r" b="b"/>
            <a:pathLst>
              <a:path w="4270776" h="4081471">
                <a:moveTo>
                  <a:pt x="0" y="0"/>
                </a:moveTo>
                <a:lnTo>
                  <a:pt x="4270776" y="0"/>
                </a:lnTo>
                <a:lnTo>
                  <a:pt x="4270776" y="4081470"/>
                </a:lnTo>
                <a:lnTo>
                  <a:pt x="0" y="40814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762" r="-13492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677334" y="6026091"/>
            <a:ext cx="3499454" cy="3774358"/>
          </a:xfrm>
          <a:custGeom>
            <a:avLst/>
            <a:gdLst/>
            <a:ahLst/>
            <a:cxnLst/>
            <a:rect l="l" t="t" r="r" b="b"/>
            <a:pathLst>
              <a:path w="3499454" h="3774358">
                <a:moveTo>
                  <a:pt x="0" y="0"/>
                </a:moveTo>
                <a:lnTo>
                  <a:pt x="3499454" y="0"/>
                </a:lnTo>
                <a:lnTo>
                  <a:pt x="3499454" y="3774358"/>
                </a:lnTo>
                <a:lnTo>
                  <a:pt x="0" y="3774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183782" y="8026604"/>
            <a:ext cx="3886489" cy="2044564"/>
          </a:xfrm>
          <a:custGeom>
            <a:avLst/>
            <a:gdLst/>
            <a:ahLst/>
            <a:cxnLst/>
            <a:rect l="l" t="t" r="r" b="b"/>
            <a:pathLst>
              <a:path w="3886489" h="2044564">
                <a:moveTo>
                  <a:pt x="0" y="0"/>
                </a:moveTo>
                <a:lnTo>
                  <a:pt x="3886489" y="0"/>
                </a:lnTo>
                <a:lnTo>
                  <a:pt x="3886489" y="2044565"/>
                </a:lnTo>
                <a:lnTo>
                  <a:pt x="0" y="2044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61" b="-9026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91918" y="20338"/>
            <a:ext cx="1644764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Lazydog"/>
              </a:rPr>
              <a:t>Graphical User INTERFACE</a:t>
            </a:r>
          </a:p>
        </p:txBody>
      </p:sp>
      <p:sp>
        <p:nvSpPr>
          <p:cNvPr id="12" name="Freeform 1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124</Words>
  <Application>Microsoft Macintosh PowerPoint</Application>
  <PresentationFormat>Custom</PresentationFormat>
  <Paragraphs>35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Rubik</vt:lpstr>
      <vt:lpstr>Lazydog</vt:lpstr>
      <vt:lpstr>Calibri</vt:lpstr>
      <vt:lpstr>Rubik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TRACKING SYSTEM</dc:title>
  <cp:lastModifiedBy>Arnav Rajesh Varyani</cp:lastModifiedBy>
  <cp:revision>3</cp:revision>
  <dcterms:created xsi:type="dcterms:W3CDTF">2006-08-16T00:00:00Z</dcterms:created>
  <dcterms:modified xsi:type="dcterms:W3CDTF">2024-04-22T18:43:48Z</dcterms:modified>
  <dc:identifier>DAGDKDtsgjg</dc:identifier>
</cp:coreProperties>
</file>